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66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" userDrawn="1">
          <p15:clr>
            <a:srgbClr val="A4A3A4"/>
          </p15:clr>
        </p15:guide>
        <p15:guide id="2" pos="5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58"/>
    <a:srgbClr val="0A85C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11" autoAdjust="0"/>
  </p:normalViewPr>
  <p:slideViewPr>
    <p:cSldViewPr snapToGrid="0" snapToObjects="1">
      <p:cViewPr varScale="1">
        <p:scale>
          <a:sx n="88" d="100"/>
          <a:sy n="88" d="100"/>
        </p:scale>
        <p:origin x="72" y="426"/>
      </p:cViewPr>
      <p:guideLst>
        <p:guide orient="horz" pos="360"/>
        <p:guide pos="5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- Ber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1D275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5" name="Picture 4" descr="Crestmark_Blue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" y="5847514"/>
            <a:ext cx="1318199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3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Ber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1D275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restmark_Blue_Reversed.png">
            <a:extLst>
              <a:ext uri="{FF2B5EF4-FFF2-40B4-BE49-F238E27FC236}">
                <a16:creationId xmlns:a16="http://schemas.microsoft.com/office/drawing/2014/main" id="{B3A11A29-B1FA-104E-AEAA-B5C2468792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696" y="2803107"/>
            <a:ext cx="3980608" cy="125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Berry B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0A85C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A7F6-ECFE-BB47-9529-FD3ACC0DEA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00" y="2804125"/>
            <a:ext cx="3979199" cy="12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04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White">
    <p:bg>
      <p:bgPr>
        <a:solidFill>
          <a:srgbClr val="1D27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69D620-8232-CA4E-A0BB-1B82C17FDD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826" y="2803875"/>
            <a:ext cx="3980347" cy="12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2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erry Bright 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0A85C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  <a:solidFill>
            <a:srgbClr val="0A85C8"/>
          </a:solidFill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1D275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8" y="5847514"/>
            <a:ext cx="1316854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8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- White">
    <p:bg>
      <p:bgPr>
        <a:solidFill>
          <a:srgbClr val="1D27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  <a:noFill/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37" y="5847514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0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4794250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2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4794250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15201" y="1189038"/>
            <a:ext cx="4400551" cy="4865533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1189039"/>
            <a:ext cx="6697133" cy="486553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er Tex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15201" y="347474"/>
            <a:ext cx="4400551" cy="4109117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347473"/>
            <a:ext cx="6697133" cy="570725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315201" y="4537075"/>
            <a:ext cx="4400551" cy="15176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6834" y="1060451"/>
            <a:ext cx="11228917" cy="49942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674703"/>
            <a:ext cx="5467124" cy="538002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152114" y="674703"/>
            <a:ext cx="5467124" cy="538002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4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63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8" r:id="rId7"/>
    <p:sldLayoutId id="2147483659" r:id="rId8"/>
    <p:sldLayoutId id="2147483660" r:id="rId9"/>
    <p:sldLayoutId id="2147483654" r:id="rId10"/>
    <p:sldLayoutId id="2147483655" r:id="rId11"/>
    <p:sldLayoutId id="2147483656" r:id="rId12"/>
  </p:sldLayoutIdLst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B7CF-568C-4D8D-BA7A-D9BB32CB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06" y="1273869"/>
            <a:ext cx="10813001" cy="1968095"/>
          </a:xfrm>
        </p:spPr>
        <p:txBody>
          <a:bodyPr/>
          <a:lstStyle/>
          <a:p>
            <a:pPr algn="ctr"/>
            <a:r>
              <a:rPr lang="en-US" sz="3600" dirty="0"/>
              <a:t>Athletics Town Hall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0B283-E2B8-48EE-9BAC-1F9172A6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chemeClr val="bg1"/>
                </a:solidFill>
              </a:rPr>
              <a:t>Return to Campus:  Guiding Principles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75D6D-4335-44B8-B379-9366B49201C6}"/>
              </a:ext>
            </a:extLst>
          </p:cNvPr>
          <p:cNvSpPr/>
          <p:nvPr/>
        </p:nvSpPr>
        <p:spPr>
          <a:xfrm>
            <a:off x="487680" y="1182007"/>
            <a:ext cx="11228917" cy="5251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400" b="1" dirty="0"/>
              <a:t>Guiding principles for the college</a:t>
            </a:r>
          </a:p>
          <a:p>
            <a:pPr lvl="1">
              <a:buChar char="•"/>
            </a:pPr>
            <a:r>
              <a:rPr lang="en-US" sz="2400" b="1" dirty="0"/>
              <a:t>the health and safety of our students and employees </a:t>
            </a:r>
          </a:p>
          <a:p>
            <a:pPr lvl="1">
              <a:buChar char="•"/>
            </a:pPr>
            <a:r>
              <a:rPr lang="en-US" sz="2400" b="1" dirty="0"/>
              <a:t>the quality of our academic and educational programs </a:t>
            </a:r>
          </a:p>
          <a:p>
            <a:pPr lvl="1">
              <a:buChar char="•"/>
            </a:pPr>
            <a:r>
              <a:rPr lang="en-US" sz="2400" b="1" dirty="0"/>
              <a:t>the integrity of our residential campus experience</a:t>
            </a:r>
            <a:br>
              <a:rPr lang="en-US" sz="2400" b="1" dirty="0"/>
            </a:br>
            <a:endParaRPr lang="en-US" sz="2400" b="1" dirty="0"/>
          </a:p>
          <a:p>
            <a:pPr lvl="0"/>
            <a:r>
              <a:rPr lang="en-US" sz="2400" b="1" dirty="0"/>
              <a:t>Applied to varsity athletics during COVID-19 pandemic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health and safety of students and coaches in high and moderate contact sports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/>
              <a:t>health and safety of athletic teams who are travelling </a:t>
            </a:r>
            <a:r>
              <a:rPr lang="en-US" sz="2400" b="1" dirty="0" smtClean="0"/>
              <a:t>hundreds </a:t>
            </a:r>
            <a:r>
              <a:rPr lang="en-US" sz="2400" b="1" dirty="0"/>
              <a:t>of miles for conference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health and safety of the campus community when hosting </a:t>
            </a:r>
            <a:r>
              <a:rPr lang="en-US" sz="2400" b="1" dirty="0" smtClean="0"/>
              <a:t>other </a:t>
            </a:r>
            <a:r>
              <a:rPr lang="en-US" sz="2400" b="1" dirty="0"/>
              <a:t>conference teams and officials on campus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value and importance of varsity athletics to our student-athletes and campus culture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80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5874-215E-4B07-8690-2015957B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NCAA Division III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37F9-F44F-4936-AFA2-E0A802F89C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491580"/>
              </p:ext>
            </p:extLst>
          </p:nvPr>
        </p:nvGraphicFramePr>
        <p:xfrm>
          <a:off x="511630" y="1225551"/>
          <a:ext cx="11272156" cy="555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3606">
                  <a:extLst>
                    <a:ext uri="{9D8B030D-6E8A-4147-A177-3AD203B41FA5}">
                      <a16:colId xmlns:a16="http://schemas.microsoft.com/office/drawing/2014/main" val="138349137"/>
                    </a:ext>
                  </a:extLst>
                </a:gridCol>
                <a:gridCol w="5648550">
                  <a:extLst>
                    <a:ext uri="{9D8B030D-6E8A-4147-A177-3AD203B41FA5}">
                      <a16:colId xmlns:a16="http://schemas.microsoft.com/office/drawing/2014/main" val="4207404894"/>
                    </a:ext>
                  </a:extLst>
                </a:gridCol>
              </a:tblGrid>
              <a:tr h="757663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Existing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NCAA policies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Proposed and Passed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799170"/>
                  </a:ext>
                </a:extLst>
              </a:tr>
              <a:tr h="75766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/>
                        <a:t>5 week non-traditional season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114 days of practice and competition to be used as desired </a:t>
                      </a:r>
                      <a:r>
                        <a:rPr lang="en-US" sz="2000" b="1" dirty="0" smtClean="0"/>
                        <a:t>(PASSED)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02020"/>
                  </a:ext>
                </a:extLst>
              </a:tr>
              <a:tr h="884409">
                <a:tc>
                  <a:txBody>
                    <a:bodyPr/>
                    <a:lstStyle/>
                    <a:p>
                      <a:r>
                        <a:rPr lang="en-US" sz="2000" b="1" dirty="0"/>
                        <a:t>Minimum and maximum games per sport for championship eligibility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Minimum games per sport reduced </a:t>
                      </a:r>
                      <a:r>
                        <a:rPr lang="en-US" sz="2000" b="1" dirty="0" smtClean="0"/>
                        <a:t>by 33% for </a:t>
                      </a:r>
                      <a:r>
                        <a:rPr lang="en-US" sz="2000" b="1" dirty="0"/>
                        <a:t>championship </a:t>
                      </a:r>
                      <a:r>
                        <a:rPr lang="en-US" sz="2000" b="1" dirty="0" smtClean="0"/>
                        <a:t>eligibility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(PASSED)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7315"/>
                  </a:ext>
                </a:extLst>
              </a:tr>
              <a:tr h="1420414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National championships by sport and</a:t>
                      </a:r>
                      <a:r>
                        <a:rPr lang="en-US" sz="2000" b="1" baseline="0" dirty="0"/>
                        <a:t> season</a:t>
                      </a:r>
                      <a:endParaRPr lang="en-US" sz="2000" b="1" dirty="0"/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Decision about moving national championships for fall sports to the spring </a:t>
                      </a:r>
                      <a:r>
                        <a:rPr lang="en-US" sz="2000" b="1" dirty="0" smtClean="0"/>
                        <a:t>(DEFERRED UNTIL LATER IN THE FALL)</a:t>
                      </a:r>
                      <a:endParaRPr lang="en-US" sz="2000" b="1" dirty="0"/>
                    </a:p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234471"/>
                  </a:ext>
                </a:extLst>
              </a:tr>
              <a:tr h="1420414">
                <a:tc>
                  <a:txBody>
                    <a:bodyPr/>
                    <a:lstStyle/>
                    <a:p>
                      <a:r>
                        <a:rPr lang="en-US" sz="2000" b="1" dirty="0"/>
                        <a:t>Individual waivers for extension of eligibility for student-athletes who completed less than 30% of a 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Blanket waiver of extension of eligibility for eligible student-athletes whose </a:t>
                      </a:r>
                      <a:r>
                        <a:rPr lang="en-US" sz="2000" b="1" u="sng" dirty="0"/>
                        <a:t>team</a:t>
                      </a:r>
                      <a:r>
                        <a:rPr lang="en-US" sz="2000" b="1" dirty="0"/>
                        <a:t> completes 50% or less of NCAA maximum contests / dates of </a:t>
                      </a:r>
                      <a:r>
                        <a:rPr lang="en-US" sz="2000" b="1" dirty="0" smtClean="0"/>
                        <a:t>competition (PASSED)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21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6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b="1" dirty="0"/>
              <a:t>Volleyball			Coach Caitlyn Moriarty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b="1" dirty="0"/>
              <a:t>Football			Coach Tony Kunczewski</a:t>
            </a:r>
          </a:p>
        </p:txBody>
      </p:sp>
    </p:spTree>
    <p:extLst>
      <p:ext uri="{BB962C8B-B14F-4D97-AF65-F5344CB8AC3E}">
        <p14:creationId xmlns:p14="http://schemas.microsoft.com/office/powerpoint/2010/main" val="35845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b="1" dirty="0" smtClean="0"/>
              <a:t>Please </a:t>
            </a:r>
            <a:r>
              <a:rPr lang="en-US" sz="3200" b="1" dirty="0"/>
              <a:t>use the Q&amp;A section at the bottom 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of </a:t>
            </a:r>
            <a:r>
              <a:rPr lang="en-US" sz="3200" b="1" dirty="0"/>
              <a:t>your screen to submit questions </a:t>
            </a:r>
          </a:p>
        </p:txBody>
      </p:sp>
    </p:spTree>
    <p:extLst>
      <p:ext uri="{BB962C8B-B14F-4D97-AF65-F5344CB8AC3E}">
        <p14:creationId xmlns:p14="http://schemas.microsoft.com/office/powerpoint/2010/main" val="12677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22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.C2_FullCrest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rry Fonts">
      <a:majorFont>
        <a:latin typeface="Arial Blac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rry PPT templates - Widescreen [Read-Only]" id="{CF696312-5443-4F16-BF5D-D83D92051733}" vid="{9283CCF3-51D5-469A-8365-7304D5DE897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7DFD9483B48429C364281E9681CBC" ma:contentTypeVersion="33" ma:contentTypeDescription="Create a new document." ma:contentTypeScope="" ma:versionID="834792d1d6852acd71e93ba796854bbf">
  <xsd:schema xmlns:xsd="http://www.w3.org/2001/XMLSchema" xmlns:xs="http://www.w3.org/2001/XMLSchema" xmlns:p="http://schemas.microsoft.com/office/2006/metadata/properties" xmlns:ns3="2412e9f2-1eda-41c3-a7b7-4b5835069552" xmlns:ns4="3d1848fe-1337-4d44-b617-bc21be7d27d8" targetNamespace="http://schemas.microsoft.com/office/2006/metadata/properties" ma:root="true" ma:fieldsID="ec83279171ed2f99b53fcc7c9e0cdfb2" ns3:_="" ns4:_="">
    <xsd:import namespace="2412e9f2-1eda-41c3-a7b7-4b5835069552"/>
    <xsd:import namespace="3d1848fe-1337-4d44-b617-bc21be7d27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2e9f2-1eda-41c3-a7b7-4b5835069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848fe-1337-4d44-b617-bc21be7d27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412e9f2-1eda-41c3-a7b7-4b5835069552" xsi:nil="true"/>
    <CultureName xmlns="2412e9f2-1eda-41c3-a7b7-4b5835069552" xsi:nil="true"/>
    <Invited_Students xmlns="2412e9f2-1eda-41c3-a7b7-4b5835069552" xsi:nil="true"/>
    <IsNotebookLocked xmlns="2412e9f2-1eda-41c3-a7b7-4b5835069552" xsi:nil="true"/>
    <Teachers xmlns="2412e9f2-1eda-41c3-a7b7-4b5835069552">
      <UserInfo>
        <DisplayName/>
        <AccountId xsi:nil="true"/>
        <AccountType/>
      </UserInfo>
    </Teachers>
    <Students xmlns="2412e9f2-1eda-41c3-a7b7-4b5835069552">
      <UserInfo>
        <DisplayName/>
        <AccountId xsi:nil="true"/>
        <AccountType/>
      </UserInfo>
    </Students>
    <Student_Groups xmlns="2412e9f2-1eda-41c3-a7b7-4b5835069552">
      <UserInfo>
        <DisplayName/>
        <AccountId xsi:nil="true"/>
        <AccountType/>
      </UserInfo>
    </Student_Groups>
    <Math_Settings xmlns="2412e9f2-1eda-41c3-a7b7-4b5835069552" xsi:nil="true"/>
    <Self_Registration_Enabled xmlns="2412e9f2-1eda-41c3-a7b7-4b5835069552" xsi:nil="true"/>
    <Distribution_Groups xmlns="2412e9f2-1eda-41c3-a7b7-4b5835069552" xsi:nil="true"/>
    <Has_Teacher_Only_SectionGroup xmlns="2412e9f2-1eda-41c3-a7b7-4b5835069552" xsi:nil="true"/>
    <DefaultSectionNames xmlns="2412e9f2-1eda-41c3-a7b7-4b5835069552" xsi:nil="true"/>
    <AppVersion xmlns="2412e9f2-1eda-41c3-a7b7-4b5835069552" xsi:nil="true"/>
    <Invited_Teachers xmlns="2412e9f2-1eda-41c3-a7b7-4b5835069552" xsi:nil="true"/>
    <NotebookType xmlns="2412e9f2-1eda-41c3-a7b7-4b5835069552" xsi:nil="true"/>
    <Templates xmlns="2412e9f2-1eda-41c3-a7b7-4b5835069552" xsi:nil="true"/>
    <Is_Collaboration_Space_Locked xmlns="2412e9f2-1eda-41c3-a7b7-4b5835069552" xsi:nil="true"/>
    <TeamsChannelId xmlns="2412e9f2-1eda-41c3-a7b7-4b5835069552" xsi:nil="true"/>
    <Owner xmlns="2412e9f2-1eda-41c3-a7b7-4b5835069552">
      <UserInfo>
        <DisplayName/>
        <AccountId xsi:nil="true"/>
        <AccountType/>
      </UserInfo>
    </Owner>
    <LMS_Mappings xmlns="2412e9f2-1eda-41c3-a7b7-4b5835069552" xsi:nil="true"/>
  </documentManagement>
</p:properties>
</file>

<file path=customXml/itemProps1.xml><?xml version="1.0" encoding="utf-8"?>
<ds:datastoreItem xmlns:ds="http://schemas.openxmlformats.org/officeDocument/2006/customXml" ds:itemID="{20B131CD-12CC-432C-918E-5D89672B60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7E3B39-D48C-41A5-8EEF-F3C991554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12e9f2-1eda-41c3-a7b7-4b5835069552"/>
    <ds:schemaRef ds:uri="3d1848fe-1337-4d44-b617-bc21be7d27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6B0B01-7929-4E85-8E98-B838EAE83332}">
  <ds:schemaRefs>
    <ds:schemaRef ds:uri="http://purl.org/dc/terms/"/>
    <ds:schemaRef ds:uri="3d1848fe-1337-4d44-b617-bc21be7d27d8"/>
    <ds:schemaRef ds:uri="http://schemas.microsoft.com/office/2006/documentManagement/types"/>
    <ds:schemaRef ds:uri="http://schemas.microsoft.com/office/2006/metadata/properties"/>
    <ds:schemaRef ds:uri="http://purl.org/dc/elements/1.1/"/>
    <ds:schemaRef ds:uri="2412e9f2-1eda-41c3-a7b7-4b583506955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Berry PPT templates - Widescreen</Template>
  <TotalTime>2426</TotalTime>
  <Words>158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Century Schoolbook</vt:lpstr>
      <vt:lpstr>Presentation.C2_FullCrestmark</vt:lpstr>
      <vt:lpstr>Athletics Town Hall </vt:lpstr>
      <vt:lpstr>Return to Campus:  Guiding Principles</vt:lpstr>
      <vt:lpstr>NCAA Division III </vt:lpstr>
      <vt:lpstr>Two examples</vt:lpstr>
      <vt:lpstr>Questions and answers</vt:lpstr>
      <vt:lpstr>PowerPoint Presentation</vt:lpstr>
    </vt:vector>
  </TitlesOfParts>
  <Company>NCSDO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Elmore, Alisa</dc:creator>
  <cp:lastModifiedBy>Clonts, Diane</cp:lastModifiedBy>
  <cp:revision>30</cp:revision>
  <cp:lastPrinted>2020-07-28T17:05:51Z</cp:lastPrinted>
  <dcterms:created xsi:type="dcterms:W3CDTF">2020-07-07T12:40:47Z</dcterms:created>
  <dcterms:modified xsi:type="dcterms:W3CDTF">2020-07-30T00:49:47Z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0x0101001957DFD9483B48429C364281E9681CBC</vt:lpwstr>
  </property>
</Properties>
</file>